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51" r:id="rId2"/>
    <p:sldId id="364" r:id="rId3"/>
    <p:sldId id="363" r:id="rId4"/>
    <p:sldId id="365" r:id="rId5"/>
    <p:sldId id="366" r:id="rId6"/>
    <p:sldId id="367" r:id="rId7"/>
    <p:sldId id="368" r:id="rId8"/>
    <p:sldId id="369" r:id="rId9"/>
    <p:sldId id="370" r:id="rId10"/>
    <p:sldId id="372" r:id="rId11"/>
    <p:sldId id="373" r:id="rId12"/>
    <p:sldId id="374" r:id="rId13"/>
    <p:sldId id="375" r:id="rId14"/>
    <p:sldId id="378" r:id="rId15"/>
    <p:sldId id="376" r:id="rId16"/>
    <p:sldId id="377" r:id="rId17"/>
    <p:sldId id="379" r:id="rId18"/>
    <p:sldId id="384" r:id="rId19"/>
    <p:sldId id="383" r:id="rId20"/>
    <p:sldId id="380" r:id="rId21"/>
    <p:sldId id="381" r:id="rId22"/>
    <p:sldId id="388" r:id="rId23"/>
    <p:sldId id="382" r:id="rId24"/>
    <p:sldId id="390" r:id="rId25"/>
    <p:sldId id="389" r:id="rId26"/>
    <p:sldId id="385" r:id="rId2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31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24" autoAdjust="0"/>
  </p:normalViewPr>
  <p:slideViewPr>
    <p:cSldViewPr>
      <p:cViewPr varScale="1">
        <p:scale>
          <a:sx n="124" d="100"/>
          <a:sy n="124" d="100"/>
        </p:scale>
        <p:origin x="1086" y="108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D09612-A453-8F4A-B989-6759B900FE49}" type="doc">
      <dgm:prSet loTypeId="urn:microsoft.com/office/officeart/2005/8/layout/radial6" loCatId="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740627C-0051-1342-8BBF-F907DF381B04}">
      <dgm:prSet phldrT="[Text]" custT="1"/>
      <dgm:spPr/>
      <dgm:t>
        <a:bodyPr/>
        <a:lstStyle/>
        <a:p>
          <a:r>
            <a:rPr lang="en-US" sz="2000" b="1" dirty="0" smtClean="0">
              <a:latin typeface="Cambria Math" panose="02040503050406030204" pitchFamily="18" charset="0"/>
              <a:ea typeface="Cambria Math" panose="02040503050406030204" pitchFamily="18" charset="0"/>
            </a:rPr>
            <a:t>ISU PELAKSANAAN AGM</a:t>
          </a:r>
          <a:endParaRPr lang="en-US" sz="2000" b="1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1713C4B-5F13-0F4B-8D86-7966179FE5D9}" type="parTrans" cxnId="{3AF73ED7-DF14-9B49-A70F-16035D7FAC2E}">
      <dgm:prSet/>
      <dgm:spPr/>
      <dgm:t>
        <a:bodyPr/>
        <a:lstStyle/>
        <a:p>
          <a:endParaRPr lang="en-US"/>
        </a:p>
      </dgm:t>
    </dgm:pt>
    <dgm:pt modelId="{A9FD9FA5-EDCD-D048-8ED5-76D09AE1D4A4}" type="sibTrans" cxnId="{3AF73ED7-DF14-9B49-A70F-16035D7FAC2E}">
      <dgm:prSet/>
      <dgm:spPr/>
      <dgm:t>
        <a:bodyPr/>
        <a:lstStyle/>
        <a:p>
          <a:endParaRPr lang="en-US"/>
        </a:p>
      </dgm:t>
    </dgm:pt>
    <dgm:pt modelId="{0606A129-2DE9-A841-BEA1-79A462E9575C}">
      <dgm:prSet phldrT="[Text]"/>
      <dgm:spPr/>
      <dgm:t>
        <a:bodyPr/>
        <a:lstStyle/>
        <a:p>
          <a:r>
            <a:rPr lang="en-US" smtClean="0">
              <a:latin typeface="Cambria Math" panose="02040503050406030204" pitchFamily="18" charset="0"/>
              <a:ea typeface="Cambria Math" panose="02040503050406030204" pitchFamily="18" charset="0"/>
            </a:rPr>
            <a:t>Maklumat AGM tidak sampai ke Ahli</a:t>
          </a:r>
          <a:endParaRPr lang="en-US" i="0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C893132-73C2-B845-9FF3-4DD88C620757}" type="parTrans" cxnId="{33DDDA77-DFE8-D546-9A08-D50E839DA652}">
      <dgm:prSet/>
      <dgm:spPr/>
      <dgm:t>
        <a:bodyPr/>
        <a:lstStyle/>
        <a:p>
          <a:endParaRPr lang="en-US"/>
        </a:p>
      </dgm:t>
    </dgm:pt>
    <dgm:pt modelId="{602FF427-BED9-CF4A-BB1F-7EBA30714591}" type="sibTrans" cxnId="{33DDDA77-DFE8-D546-9A08-D50E839DA652}">
      <dgm:prSet/>
      <dgm:spPr/>
      <dgm:t>
        <a:bodyPr/>
        <a:lstStyle/>
        <a:p>
          <a:endParaRPr lang="en-US"/>
        </a:p>
      </dgm:t>
    </dgm:pt>
    <dgm:pt modelId="{E9083931-8CAE-9540-84C1-C9BDB7318B07}">
      <dgm:prSet phldrT="[Text]"/>
      <dgm:spPr/>
      <dgm:t>
        <a:bodyPr/>
        <a:lstStyle/>
        <a:p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Tidak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menggunakan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format </a:t>
          </a:r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borang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sedia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ada</a:t>
          </a:r>
          <a:endParaRPr lang="en-US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4D46AEF-C76A-B74F-B26D-3BE48CC5C7BB}" type="parTrans" cxnId="{6D248CBF-AD7D-4242-9591-89BEEC7426FC}">
      <dgm:prSet/>
      <dgm:spPr/>
      <dgm:t>
        <a:bodyPr/>
        <a:lstStyle/>
        <a:p>
          <a:endParaRPr lang="en-US"/>
        </a:p>
      </dgm:t>
    </dgm:pt>
    <dgm:pt modelId="{5AAEAFB4-9EBC-0C4A-A875-9B0B32E4F664}" type="sibTrans" cxnId="{6D248CBF-AD7D-4242-9591-89BEEC7426FC}">
      <dgm:prSet/>
      <dgm:spPr/>
      <dgm:t>
        <a:bodyPr/>
        <a:lstStyle/>
        <a:p>
          <a:endParaRPr lang="en-US"/>
        </a:p>
      </dgm:t>
    </dgm:pt>
    <dgm:pt modelId="{70681924-F1BB-274D-A9A8-87B6E3A62E05}">
      <dgm:prSet phldrT="[Text]"/>
      <dgm:spPr/>
      <dgm:t>
        <a:bodyPr/>
        <a:lstStyle/>
        <a:p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Terdapat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Persatuan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yang </a:t>
          </a:r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tidak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buat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AGM</a:t>
          </a:r>
          <a:endParaRPr lang="en-US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B14F7D4-F511-6843-A883-3B488C49620A}" type="parTrans" cxnId="{5709EC17-8D81-C742-9DB0-2E21DC4058FC}">
      <dgm:prSet/>
      <dgm:spPr/>
      <dgm:t>
        <a:bodyPr/>
        <a:lstStyle/>
        <a:p>
          <a:endParaRPr lang="en-US"/>
        </a:p>
      </dgm:t>
    </dgm:pt>
    <dgm:pt modelId="{4B9226F0-E4F1-9A41-87D9-CC38B2A3B728}" type="sibTrans" cxnId="{5709EC17-8D81-C742-9DB0-2E21DC4058FC}">
      <dgm:prSet/>
      <dgm:spPr/>
      <dgm:t>
        <a:bodyPr/>
        <a:lstStyle/>
        <a:p>
          <a:endParaRPr lang="en-US"/>
        </a:p>
      </dgm:t>
    </dgm:pt>
    <dgm:pt modelId="{F25B76BA-F82A-9C42-A05C-882A149444C1}">
      <dgm:prSet phldrT="[Text]"/>
      <dgm:spPr/>
      <dgm:t>
        <a:bodyPr/>
        <a:lstStyle/>
        <a:p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AGM </a:t>
          </a:r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tidak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ikut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prosedur</a:t>
          </a:r>
          <a:endParaRPr lang="en-US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5E447FB-7088-9E44-B579-606C5B6B9A94}" type="parTrans" cxnId="{D5CE30D8-4595-FA4B-AEFD-69D1C29FFC13}">
      <dgm:prSet/>
      <dgm:spPr/>
      <dgm:t>
        <a:bodyPr/>
        <a:lstStyle/>
        <a:p>
          <a:endParaRPr lang="en-US"/>
        </a:p>
      </dgm:t>
    </dgm:pt>
    <dgm:pt modelId="{ECC6C718-CD61-274D-B4B0-6168F20B9C02}" type="sibTrans" cxnId="{D5CE30D8-4595-FA4B-AEFD-69D1C29FFC13}">
      <dgm:prSet/>
      <dgm:spPr/>
      <dgm:t>
        <a:bodyPr/>
        <a:lstStyle/>
        <a:p>
          <a:endParaRPr lang="en-US"/>
        </a:p>
      </dgm:t>
    </dgm:pt>
    <dgm:pt modelId="{7B335189-87CD-BF47-B31E-BEA964F45DF3}">
      <dgm:prSet phldrT="[Text]"/>
      <dgm:spPr/>
      <dgm:t>
        <a:bodyPr/>
        <a:lstStyle/>
        <a:p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Lewat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hantar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Laporan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AGM</a:t>
          </a:r>
          <a:endParaRPr lang="en-US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6E56250-7E3E-0C44-BFAE-CA3F647A7129}" type="parTrans" cxnId="{615808F4-F23F-084B-8657-A606BF8FD8F3}">
      <dgm:prSet/>
      <dgm:spPr/>
      <dgm:t>
        <a:bodyPr/>
        <a:lstStyle/>
        <a:p>
          <a:endParaRPr lang="en-US"/>
        </a:p>
      </dgm:t>
    </dgm:pt>
    <dgm:pt modelId="{51425421-D02F-6646-B488-B3EE84570A2B}" type="sibTrans" cxnId="{615808F4-F23F-084B-8657-A606BF8FD8F3}">
      <dgm:prSet/>
      <dgm:spPr/>
      <dgm:t>
        <a:bodyPr/>
        <a:lstStyle/>
        <a:p>
          <a:endParaRPr lang="en-US"/>
        </a:p>
      </dgm:t>
    </dgm:pt>
    <dgm:pt modelId="{357DCFF8-5E6E-41E4-9BD5-97AC4E2DD520}">
      <dgm:prSet/>
      <dgm:spPr/>
      <dgm:t>
        <a:bodyPr/>
        <a:lstStyle/>
        <a:p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Lewat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mohon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mengadakan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AGM</a:t>
          </a:r>
          <a:endParaRPr lang="en-MY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95E0E6E7-EBF6-42C3-9A03-74908D7E0902}" type="parTrans" cxnId="{4795A302-E9E8-459A-ACAA-D896599FB591}">
      <dgm:prSet/>
      <dgm:spPr/>
      <dgm:t>
        <a:bodyPr/>
        <a:lstStyle/>
        <a:p>
          <a:endParaRPr lang="en-MY"/>
        </a:p>
      </dgm:t>
    </dgm:pt>
    <dgm:pt modelId="{6885A9A8-3289-4455-9455-CE45CDE2AB6B}" type="sibTrans" cxnId="{4795A302-E9E8-459A-ACAA-D896599FB591}">
      <dgm:prSet/>
      <dgm:spPr/>
      <dgm:t>
        <a:bodyPr/>
        <a:lstStyle/>
        <a:p>
          <a:endParaRPr lang="en-MY"/>
        </a:p>
      </dgm:t>
    </dgm:pt>
    <dgm:pt modelId="{50728A2C-6B1A-499B-BFFC-94BA307C3BEC}">
      <dgm:prSet custT="1"/>
      <dgm:spPr/>
      <dgm:t>
        <a:bodyPr/>
        <a:lstStyle/>
        <a:p>
          <a:r>
            <a:rPr lang="en-US" sz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Tiada</a:t>
          </a:r>
          <a:r>
            <a:rPr lang="en-US" sz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pemantauan</a:t>
          </a:r>
          <a:r>
            <a:rPr lang="en-US" sz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daripada</a:t>
          </a:r>
          <a:r>
            <a:rPr lang="en-US" sz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Penasihat</a:t>
          </a:r>
          <a:endParaRPr lang="en-MY" sz="1200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9C55CD14-1A0C-492E-B76A-AAF20309D7C2}" type="parTrans" cxnId="{BC4D0E95-3DE1-47DA-A5E6-45294A6FB0D2}">
      <dgm:prSet/>
      <dgm:spPr/>
      <dgm:t>
        <a:bodyPr/>
        <a:lstStyle/>
        <a:p>
          <a:endParaRPr lang="en-MY"/>
        </a:p>
      </dgm:t>
    </dgm:pt>
    <dgm:pt modelId="{260267AE-5787-415F-8E51-BCFB9DC7656A}" type="sibTrans" cxnId="{BC4D0E95-3DE1-47DA-A5E6-45294A6FB0D2}">
      <dgm:prSet/>
      <dgm:spPr/>
      <dgm:t>
        <a:bodyPr/>
        <a:lstStyle/>
        <a:p>
          <a:endParaRPr lang="en-MY"/>
        </a:p>
      </dgm:t>
    </dgm:pt>
    <dgm:pt modelId="{36A3282C-6041-4C1A-90C3-2868F4C3E055}">
      <dgm:prSet/>
      <dgm:spPr/>
      <dgm:t>
        <a:bodyPr/>
        <a:lstStyle/>
        <a:p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Tidak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Emel</a:t>
          </a:r>
          <a:r>
            <a:rPr lang="en-US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i="1" dirty="0" smtClean="0">
              <a:latin typeface="Cambria Math" panose="02040503050406030204" pitchFamily="18" charset="0"/>
              <a:ea typeface="Cambria Math" panose="02040503050406030204" pitchFamily="18" charset="0"/>
            </a:rPr>
            <a:t>softcopy</a:t>
          </a:r>
          <a:r>
            <a:rPr lang="en-US" i="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i="1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Senarai</a:t>
          </a:r>
          <a:r>
            <a:rPr lang="en-US" i="1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i="0" dirty="0" smtClean="0">
              <a:latin typeface="Cambria Math" panose="02040503050406030204" pitchFamily="18" charset="0"/>
              <a:ea typeface="Cambria Math" panose="02040503050406030204" pitchFamily="18" charset="0"/>
            </a:rPr>
            <a:t>Nama Ahli </a:t>
          </a:r>
          <a:r>
            <a:rPr lang="en-US" i="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dan</a:t>
          </a:r>
          <a:r>
            <a:rPr lang="en-US" i="0" dirty="0" smtClean="0">
              <a:latin typeface="Cambria Math" panose="02040503050406030204" pitchFamily="18" charset="0"/>
              <a:ea typeface="Cambria Math" panose="02040503050406030204" pitchFamily="18" charset="0"/>
            </a:rPr>
            <a:t> AJK</a:t>
          </a:r>
          <a:endParaRPr lang="en-MY" dirty="0"/>
        </a:p>
      </dgm:t>
    </dgm:pt>
    <dgm:pt modelId="{70D771AD-8D28-4DB4-9F16-FB3A282D047D}" type="parTrans" cxnId="{21133099-62FE-4E17-8E44-02ADE3C333E8}">
      <dgm:prSet/>
      <dgm:spPr/>
      <dgm:t>
        <a:bodyPr/>
        <a:lstStyle/>
        <a:p>
          <a:endParaRPr lang="en-MY"/>
        </a:p>
      </dgm:t>
    </dgm:pt>
    <dgm:pt modelId="{17D05ECC-E169-4A41-A695-5D098899DAAC}" type="sibTrans" cxnId="{21133099-62FE-4E17-8E44-02ADE3C333E8}">
      <dgm:prSet/>
      <dgm:spPr/>
      <dgm:t>
        <a:bodyPr/>
        <a:lstStyle/>
        <a:p>
          <a:endParaRPr lang="en-MY"/>
        </a:p>
      </dgm:t>
    </dgm:pt>
    <dgm:pt modelId="{B44F1E1C-B7C2-4845-A70B-B94A8BBC734A}" type="pres">
      <dgm:prSet presAssocID="{E3D09612-A453-8F4A-B989-6759B900FE4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8596AAB7-F745-1942-985D-20B79D8B5FD0}" type="pres">
      <dgm:prSet presAssocID="{6740627C-0051-1342-8BBF-F907DF381B04}" presName="centerShape" presStyleLbl="node0" presStyleIdx="0" presStyleCnt="1" custScaleX="136039" custScaleY="136039"/>
      <dgm:spPr/>
      <dgm:t>
        <a:bodyPr/>
        <a:lstStyle/>
        <a:p>
          <a:endParaRPr lang="en-US"/>
        </a:p>
      </dgm:t>
    </dgm:pt>
    <dgm:pt modelId="{054272C8-531B-5D48-8AF7-1236A3A1D252}" type="pres">
      <dgm:prSet presAssocID="{0606A129-2DE9-A841-BEA1-79A462E9575C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001C7-CB77-0246-AD9B-FEAA4E92D865}" type="pres">
      <dgm:prSet presAssocID="{0606A129-2DE9-A841-BEA1-79A462E9575C}" presName="dummy" presStyleCnt="0"/>
      <dgm:spPr/>
      <dgm:t>
        <a:bodyPr/>
        <a:lstStyle/>
        <a:p>
          <a:endParaRPr lang="en-MY"/>
        </a:p>
      </dgm:t>
    </dgm:pt>
    <dgm:pt modelId="{8AAD2539-B4B4-914D-B235-BB97B81EB6FF}" type="pres">
      <dgm:prSet presAssocID="{602FF427-BED9-CF4A-BB1F-7EBA30714591}" presName="sibTrans" presStyleLbl="sibTrans2D1" presStyleIdx="0" presStyleCnt="8"/>
      <dgm:spPr/>
      <dgm:t>
        <a:bodyPr/>
        <a:lstStyle/>
        <a:p>
          <a:endParaRPr lang="en-MY"/>
        </a:p>
      </dgm:t>
    </dgm:pt>
    <dgm:pt modelId="{148E3B93-A294-4658-B85F-3B1CF5BAC1A0}" type="pres">
      <dgm:prSet presAssocID="{357DCFF8-5E6E-41E4-9BD5-97AC4E2DD52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D989BAA-412A-48DB-A8AF-C9346F06BE1C}" type="pres">
      <dgm:prSet presAssocID="{357DCFF8-5E6E-41E4-9BD5-97AC4E2DD520}" presName="dummy" presStyleCnt="0"/>
      <dgm:spPr/>
    </dgm:pt>
    <dgm:pt modelId="{2753091E-D434-447B-8EF7-AE53565CAA3F}" type="pres">
      <dgm:prSet presAssocID="{6885A9A8-3289-4455-9455-CE45CDE2AB6B}" presName="sibTrans" presStyleLbl="sibTrans2D1" presStyleIdx="1" presStyleCnt="8"/>
      <dgm:spPr/>
    </dgm:pt>
    <dgm:pt modelId="{83653A6B-16B4-194B-95B9-EBCA56B9D825}" type="pres">
      <dgm:prSet presAssocID="{E9083931-8CAE-9540-84C1-C9BDB7318B0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E2253-B335-BF47-B93C-D4C5E921F208}" type="pres">
      <dgm:prSet presAssocID="{E9083931-8CAE-9540-84C1-C9BDB7318B07}" presName="dummy" presStyleCnt="0"/>
      <dgm:spPr/>
      <dgm:t>
        <a:bodyPr/>
        <a:lstStyle/>
        <a:p>
          <a:endParaRPr lang="en-MY"/>
        </a:p>
      </dgm:t>
    </dgm:pt>
    <dgm:pt modelId="{8151E264-7B8C-3646-9396-2EDCFD644EF8}" type="pres">
      <dgm:prSet presAssocID="{5AAEAFB4-9EBC-0C4A-A875-9B0B32E4F664}" presName="sibTrans" presStyleLbl="sibTrans2D1" presStyleIdx="2" presStyleCnt="8"/>
      <dgm:spPr/>
      <dgm:t>
        <a:bodyPr/>
        <a:lstStyle/>
        <a:p>
          <a:endParaRPr lang="en-MY"/>
        </a:p>
      </dgm:t>
    </dgm:pt>
    <dgm:pt modelId="{A95A10D1-FB68-2B4D-A0C5-C65FE9DF5007}" type="pres">
      <dgm:prSet presAssocID="{70681924-F1BB-274D-A9A8-87B6E3A62E0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ECCFB5A-CDE2-3447-BF67-4808E1282BC7}" type="pres">
      <dgm:prSet presAssocID="{70681924-F1BB-274D-A9A8-87B6E3A62E05}" presName="dummy" presStyleCnt="0"/>
      <dgm:spPr/>
      <dgm:t>
        <a:bodyPr/>
        <a:lstStyle/>
        <a:p>
          <a:endParaRPr lang="en-MY"/>
        </a:p>
      </dgm:t>
    </dgm:pt>
    <dgm:pt modelId="{2646E506-6031-CD49-8A17-B92182516942}" type="pres">
      <dgm:prSet presAssocID="{4B9226F0-E4F1-9A41-87D9-CC38B2A3B728}" presName="sibTrans" presStyleLbl="sibTrans2D1" presStyleIdx="3" presStyleCnt="8"/>
      <dgm:spPr/>
      <dgm:t>
        <a:bodyPr/>
        <a:lstStyle/>
        <a:p>
          <a:endParaRPr lang="en-MY"/>
        </a:p>
      </dgm:t>
    </dgm:pt>
    <dgm:pt modelId="{8BB09033-75C2-41E7-9D01-62F775D5F8D3}" type="pres">
      <dgm:prSet presAssocID="{50728A2C-6B1A-499B-BFFC-94BA307C3BE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B010D75-C2D6-41EE-AD34-A57285585A47}" type="pres">
      <dgm:prSet presAssocID="{50728A2C-6B1A-499B-BFFC-94BA307C3BEC}" presName="dummy" presStyleCnt="0"/>
      <dgm:spPr/>
    </dgm:pt>
    <dgm:pt modelId="{55DB7719-19BE-4883-9956-0783A9A21B4A}" type="pres">
      <dgm:prSet presAssocID="{260267AE-5787-415F-8E51-BCFB9DC7656A}" presName="sibTrans" presStyleLbl="sibTrans2D1" presStyleIdx="4" presStyleCnt="8"/>
      <dgm:spPr/>
    </dgm:pt>
    <dgm:pt modelId="{B12FB7FA-9334-0641-88F5-408A258C7EAD}" type="pres">
      <dgm:prSet presAssocID="{F25B76BA-F82A-9C42-A05C-882A149444C1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B63CA09-B042-364F-A831-4E5A87100A8E}" type="pres">
      <dgm:prSet presAssocID="{F25B76BA-F82A-9C42-A05C-882A149444C1}" presName="dummy" presStyleCnt="0"/>
      <dgm:spPr/>
      <dgm:t>
        <a:bodyPr/>
        <a:lstStyle/>
        <a:p>
          <a:endParaRPr lang="en-MY"/>
        </a:p>
      </dgm:t>
    </dgm:pt>
    <dgm:pt modelId="{294FE2BE-442D-0C42-8D63-B60657488AE5}" type="pres">
      <dgm:prSet presAssocID="{ECC6C718-CD61-274D-B4B0-6168F20B9C02}" presName="sibTrans" presStyleLbl="sibTrans2D1" presStyleIdx="5" presStyleCnt="8"/>
      <dgm:spPr/>
      <dgm:t>
        <a:bodyPr/>
        <a:lstStyle/>
        <a:p>
          <a:endParaRPr lang="en-MY"/>
        </a:p>
      </dgm:t>
    </dgm:pt>
    <dgm:pt modelId="{140F7650-5A2E-475E-A9AF-4C34849F3B59}" type="pres">
      <dgm:prSet presAssocID="{36A3282C-6041-4C1A-90C3-2868F4C3E05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437F6B8-5FD6-492F-9172-B842754D3540}" type="pres">
      <dgm:prSet presAssocID="{36A3282C-6041-4C1A-90C3-2868F4C3E055}" presName="dummy" presStyleCnt="0"/>
      <dgm:spPr/>
    </dgm:pt>
    <dgm:pt modelId="{92E47D33-AFD0-45FA-91FD-8764F19CE5E2}" type="pres">
      <dgm:prSet presAssocID="{17D05ECC-E169-4A41-A695-5D098899DAAC}" presName="sibTrans" presStyleLbl="sibTrans2D1" presStyleIdx="6" presStyleCnt="8"/>
      <dgm:spPr/>
    </dgm:pt>
    <dgm:pt modelId="{B9C3FEE5-FDA6-294D-AC01-1502DA40069B}" type="pres">
      <dgm:prSet presAssocID="{7B335189-87CD-BF47-B31E-BEA964F45DF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094D6-03A1-0B47-81D1-BB0F505C57FE}" type="pres">
      <dgm:prSet presAssocID="{7B335189-87CD-BF47-B31E-BEA964F45DF3}" presName="dummy" presStyleCnt="0"/>
      <dgm:spPr/>
      <dgm:t>
        <a:bodyPr/>
        <a:lstStyle/>
        <a:p>
          <a:endParaRPr lang="en-MY"/>
        </a:p>
      </dgm:t>
    </dgm:pt>
    <dgm:pt modelId="{0C2B6F4B-646A-854C-A159-72591FD6EF9A}" type="pres">
      <dgm:prSet presAssocID="{51425421-D02F-6646-B488-B3EE84570A2B}" presName="sibTrans" presStyleLbl="sibTrans2D1" presStyleIdx="7" presStyleCnt="8"/>
      <dgm:spPr/>
      <dgm:t>
        <a:bodyPr/>
        <a:lstStyle/>
        <a:p>
          <a:endParaRPr lang="en-MY"/>
        </a:p>
      </dgm:t>
    </dgm:pt>
  </dgm:ptLst>
  <dgm:cxnLst>
    <dgm:cxn modelId="{C5C0B14D-8332-4285-9C25-2C6FD889C870}" type="presOf" srcId="{36A3282C-6041-4C1A-90C3-2868F4C3E055}" destId="{140F7650-5A2E-475E-A9AF-4C34849F3B59}" srcOrd="0" destOrd="0" presId="urn:microsoft.com/office/officeart/2005/8/layout/radial6"/>
    <dgm:cxn modelId="{7DA5101B-6F54-4D0A-8519-636504FC12EB}" type="presOf" srcId="{357DCFF8-5E6E-41E4-9BD5-97AC4E2DD520}" destId="{148E3B93-A294-4658-B85F-3B1CF5BAC1A0}" srcOrd="0" destOrd="0" presId="urn:microsoft.com/office/officeart/2005/8/layout/radial6"/>
    <dgm:cxn modelId="{3AF73ED7-DF14-9B49-A70F-16035D7FAC2E}" srcId="{E3D09612-A453-8F4A-B989-6759B900FE49}" destId="{6740627C-0051-1342-8BBF-F907DF381B04}" srcOrd="0" destOrd="0" parTransId="{A1713C4B-5F13-0F4B-8D86-7966179FE5D9}" sibTransId="{A9FD9FA5-EDCD-D048-8ED5-76D09AE1D4A4}"/>
    <dgm:cxn modelId="{031E6879-C130-344A-98A7-50884D0F6DE8}" type="presOf" srcId="{4B9226F0-E4F1-9A41-87D9-CC38B2A3B728}" destId="{2646E506-6031-CD49-8A17-B92182516942}" srcOrd="0" destOrd="0" presId="urn:microsoft.com/office/officeart/2005/8/layout/radial6"/>
    <dgm:cxn modelId="{3EF5E39F-C5E8-A84C-9666-BB9B8907EF2C}" type="presOf" srcId="{E3D09612-A453-8F4A-B989-6759B900FE49}" destId="{B44F1E1C-B7C2-4845-A70B-B94A8BBC734A}" srcOrd="0" destOrd="0" presId="urn:microsoft.com/office/officeart/2005/8/layout/radial6"/>
    <dgm:cxn modelId="{1EB3A8AB-DBC8-C240-BBAC-C8FE9AC1A08E}" type="presOf" srcId="{5AAEAFB4-9EBC-0C4A-A875-9B0B32E4F664}" destId="{8151E264-7B8C-3646-9396-2EDCFD644EF8}" srcOrd="0" destOrd="0" presId="urn:microsoft.com/office/officeart/2005/8/layout/radial6"/>
    <dgm:cxn modelId="{5F444762-23EF-4E38-A4CE-9C414AB550EA}" type="presOf" srcId="{17D05ECC-E169-4A41-A695-5D098899DAAC}" destId="{92E47D33-AFD0-45FA-91FD-8764F19CE5E2}" srcOrd="0" destOrd="0" presId="urn:microsoft.com/office/officeart/2005/8/layout/radial6"/>
    <dgm:cxn modelId="{6D248CBF-AD7D-4242-9591-89BEEC7426FC}" srcId="{6740627C-0051-1342-8BBF-F907DF381B04}" destId="{E9083931-8CAE-9540-84C1-C9BDB7318B07}" srcOrd="2" destOrd="0" parTransId="{74D46AEF-C76A-B74F-B26D-3BE48CC5C7BB}" sibTransId="{5AAEAFB4-9EBC-0C4A-A875-9B0B32E4F664}"/>
    <dgm:cxn modelId="{C681A16A-443E-2A43-AACB-E5DA579A35F8}" type="presOf" srcId="{51425421-D02F-6646-B488-B3EE84570A2B}" destId="{0C2B6F4B-646A-854C-A159-72591FD6EF9A}" srcOrd="0" destOrd="0" presId="urn:microsoft.com/office/officeart/2005/8/layout/radial6"/>
    <dgm:cxn modelId="{21133099-62FE-4E17-8E44-02ADE3C333E8}" srcId="{6740627C-0051-1342-8BBF-F907DF381B04}" destId="{36A3282C-6041-4C1A-90C3-2868F4C3E055}" srcOrd="6" destOrd="0" parTransId="{70D771AD-8D28-4DB4-9F16-FB3A282D047D}" sibTransId="{17D05ECC-E169-4A41-A695-5D098899DAAC}"/>
    <dgm:cxn modelId="{D29A4C84-4952-46BD-BC2D-DF990596A0D5}" type="presOf" srcId="{6885A9A8-3289-4455-9455-CE45CDE2AB6B}" destId="{2753091E-D434-447B-8EF7-AE53565CAA3F}" srcOrd="0" destOrd="0" presId="urn:microsoft.com/office/officeart/2005/8/layout/radial6"/>
    <dgm:cxn modelId="{4795A302-E9E8-459A-ACAA-D896599FB591}" srcId="{6740627C-0051-1342-8BBF-F907DF381B04}" destId="{357DCFF8-5E6E-41E4-9BD5-97AC4E2DD520}" srcOrd="1" destOrd="0" parTransId="{95E0E6E7-EBF6-42C3-9A03-74908D7E0902}" sibTransId="{6885A9A8-3289-4455-9455-CE45CDE2AB6B}"/>
    <dgm:cxn modelId="{F53F36A5-29C4-2B4F-A57B-037E7243610E}" type="presOf" srcId="{70681924-F1BB-274D-A9A8-87B6E3A62E05}" destId="{A95A10D1-FB68-2B4D-A0C5-C65FE9DF5007}" srcOrd="0" destOrd="0" presId="urn:microsoft.com/office/officeart/2005/8/layout/radial6"/>
    <dgm:cxn modelId="{894CBA93-5CAA-7346-AF4C-C9A6173CD8C9}" type="presOf" srcId="{0606A129-2DE9-A841-BEA1-79A462E9575C}" destId="{054272C8-531B-5D48-8AF7-1236A3A1D252}" srcOrd="0" destOrd="0" presId="urn:microsoft.com/office/officeart/2005/8/layout/radial6"/>
    <dgm:cxn modelId="{F4498202-5FC8-764D-ADB6-5C9BC0B3D607}" type="presOf" srcId="{F25B76BA-F82A-9C42-A05C-882A149444C1}" destId="{B12FB7FA-9334-0641-88F5-408A258C7EAD}" srcOrd="0" destOrd="0" presId="urn:microsoft.com/office/officeart/2005/8/layout/radial6"/>
    <dgm:cxn modelId="{1B4F9937-9581-4434-987B-1C951D9A56CD}" type="presOf" srcId="{50728A2C-6B1A-499B-BFFC-94BA307C3BEC}" destId="{8BB09033-75C2-41E7-9D01-62F775D5F8D3}" srcOrd="0" destOrd="0" presId="urn:microsoft.com/office/officeart/2005/8/layout/radial6"/>
    <dgm:cxn modelId="{4AFA069C-0871-4424-B630-5DC229B68F13}" type="presOf" srcId="{260267AE-5787-415F-8E51-BCFB9DC7656A}" destId="{55DB7719-19BE-4883-9956-0783A9A21B4A}" srcOrd="0" destOrd="0" presId="urn:microsoft.com/office/officeart/2005/8/layout/radial6"/>
    <dgm:cxn modelId="{64F192A2-16CF-B14A-A285-F6AF242D62D8}" type="presOf" srcId="{ECC6C718-CD61-274D-B4B0-6168F20B9C02}" destId="{294FE2BE-442D-0C42-8D63-B60657488AE5}" srcOrd="0" destOrd="0" presId="urn:microsoft.com/office/officeart/2005/8/layout/radial6"/>
    <dgm:cxn modelId="{5709EC17-8D81-C742-9DB0-2E21DC4058FC}" srcId="{6740627C-0051-1342-8BBF-F907DF381B04}" destId="{70681924-F1BB-274D-A9A8-87B6E3A62E05}" srcOrd="3" destOrd="0" parTransId="{1B14F7D4-F511-6843-A883-3B488C49620A}" sibTransId="{4B9226F0-E4F1-9A41-87D9-CC38B2A3B728}"/>
    <dgm:cxn modelId="{33DDDA77-DFE8-D546-9A08-D50E839DA652}" srcId="{6740627C-0051-1342-8BBF-F907DF381B04}" destId="{0606A129-2DE9-A841-BEA1-79A462E9575C}" srcOrd="0" destOrd="0" parTransId="{8C893132-73C2-B845-9FF3-4DD88C620757}" sibTransId="{602FF427-BED9-CF4A-BB1F-7EBA30714591}"/>
    <dgm:cxn modelId="{644B5745-BE0F-FB48-AB09-5CD81B0A2C12}" type="presOf" srcId="{7B335189-87CD-BF47-B31E-BEA964F45DF3}" destId="{B9C3FEE5-FDA6-294D-AC01-1502DA40069B}" srcOrd="0" destOrd="0" presId="urn:microsoft.com/office/officeart/2005/8/layout/radial6"/>
    <dgm:cxn modelId="{BC4D0E95-3DE1-47DA-A5E6-45294A6FB0D2}" srcId="{6740627C-0051-1342-8BBF-F907DF381B04}" destId="{50728A2C-6B1A-499B-BFFC-94BA307C3BEC}" srcOrd="4" destOrd="0" parTransId="{9C55CD14-1A0C-492E-B76A-AAF20309D7C2}" sibTransId="{260267AE-5787-415F-8E51-BCFB9DC7656A}"/>
    <dgm:cxn modelId="{24A8C4BA-812B-C74A-9C65-D9BD274B9423}" type="presOf" srcId="{E9083931-8CAE-9540-84C1-C9BDB7318B07}" destId="{83653A6B-16B4-194B-95B9-EBCA56B9D825}" srcOrd="0" destOrd="0" presId="urn:microsoft.com/office/officeart/2005/8/layout/radial6"/>
    <dgm:cxn modelId="{D5CE30D8-4595-FA4B-AEFD-69D1C29FFC13}" srcId="{6740627C-0051-1342-8BBF-F907DF381B04}" destId="{F25B76BA-F82A-9C42-A05C-882A149444C1}" srcOrd="5" destOrd="0" parTransId="{F5E447FB-7088-9E44-B579-606C5B6B9A94}" sibTransId="{ECC6C718-CD61-274D-B4B0-6168F20B9C02}"/>
    <dgm:cxn modelId="{4E919252-0D7E-674B-A734-DE1C47165C1C}" type="presOf" srcId="{6740627C-0051-1342-8BBF-F907DF381B04}" destId="{8596AAB7-F745-1942-985D-20B79D8B5FD0}" srcOrd="0" destOrd="0" presId="urn:microsoft.com/office/officeart/2005/8/layout/radial6"/>
    <dgm:cxn modelId="{615808F4-F23F-084B-8657-A606BF8FD8F3}" srcId="{6740627C-0051-1342-8BBF-F907DF381B04}" destId="{7B335189-87CD-BF47-B31E-BEA964F45DF3}" srcOrd="7" destOrd="0" parTransId="{16E56250-7E3E-0C44-BFAE-CA3F647A7129}" sibTransId="{51425421-D02F-6646-B488-B3EE84570A2B}"/>
    <dgm:cxn modelId="{75A86DDC-FDBD-1146-A32B-E09E5FE3951B}" type="presOf" srcId="{602FF427-BED9-CF4A-BB1F-7EBA30714591}" destId="{8AAD2539-B4B4-914D-B235-BB97B81EB6FF}" srcOrd="0" destOrd="0" presId="urn:microsoft.com/office/officeart/2005/8/layout/radial6"/>
    <dgm:cxn modelId="{310FEE07-88A8-FF43-A556-CB0552E57283}" type="presParOf" srcId="{B44F1E1C-B7C2-4845-A70B-B94A8BBC734A}" destId="{8596AAB7-F745-1942-985D-20B79D8B5FD0}" srcOrd="0" destOrd="0" presId="urn:microsoft.com/office/officeart/2005/8/layout/radial6"/>
    <dgm:cxn modelId="{4E7706D1-3979-5E4D-B331-0BBC918558C5}" type="presParOf" srcId="{B44F1E1C-B7C2-4845-A70B-B94A8BBC734A}" destId="{054272C8-531B-5D48-8AF7-1236A3A1D252}" srcOrd="1" destOrd="0" presId="urn:microsoft.com/office/officeart/2005/8/layout/radial6"/>
    <dgm:cxn modelId="{B945AF9D-C433-6946-BAF0-98889F4C4C72}" type="presParOf" srcId="{B44F1E1C-B7C2-4845-A70B-B94A8BBC734A}" destId="{C33001C7-CB77-0246-AD9B-FEAA4E92D865}" srcOrd="2" destOrd="0" presId="urn:microsoft.com/office/officeart/2005/8/layout/radial6"/>
    <dgm:cxn modelId="{8EE5BEF8-C88B-1B47-994C-C6105E0C5C55}" type="presParOf" srcId="{B44F1E1C-B7C2-4845-A70B-B94A8BBC734A}" destId="{8AAD2539-B4B4-914D-B235-BB97B81EB6FF}" srcOrd="3" destOrd="0" presId="urn:microsoft.com/office/officeart/2005/8/layout/radial6"/>
    <dgm:cxn modelId="{67A3BA11-E93E-41E6-A271-9EAE423EE2FD}" type="presParOf" srcId="{B44F1E1C-B7C2-4845-A70B-B94A8BBC734A}" destId="{148E3B93-A294-4658-B85F-3B1CF5BAC1A0}" srcOrd="4" destOrd="0" presId="urn:microsoft.com/office/officeart/2005/8/layout/radial6"/>
    <dgm:cxn modelId="{820CBB48-31D4-4386-A772-241B1853588F}" type="presParOf" srcId="{B44F1E1C-B7C2-4845-A70B-B94A8BBC734A}" destId="{3D989BAA-412A-48DB-A8AF-C9346F06BE1C}" srcOrd="5" destOrd="0" presId="urn:microsoft.com/office/officeart/2005/8/layout/radial6"/>
    <dgm:cxn modelId="{C35C7EFB-AB23-47C3-85DE-789EB38F2F05}" type="presParOf" srcId="{B44F1E1C-B7C2-4845-A70B-B94A8BBC734A}" destId="{2753091E-D434-447B-8EF7-AE53565CAA3F}" srcOrd="6" destOrd="0" presId="urn:microsoft.com/office/officeart/2005/8/layout/radial6"/>
    <dgm:cxn modelId="{D59C60A6-6059-E24B-8AB6-AE54A6D8D02B}" type="presParOf" srcId="{B44F1E1C-B7C2-4845-A70B-B94A8BBC734A}" destId="{83653A6B-16B4-194B-95B9-EBCA56B9D825}" srcOrd="7" destOrd="0" presId="urn:microsoft.com/office/officeart/2005/8/layout/radial6"/>
    <dgm:cxn modelId="{9952CA82-305C-E14F-91F0-EC6CC4A26221}" type="presParOf" srcId="{B44F1E1C-B7C2-4845-A70B-B94A8BBC734A}" destId="{510E2253-B335-BF47-B93C-D4C5E921F208}" srcOrd="8" destOrd="0" presId="urn:microsoft.com/office/officeart/2005/8/layout/radial6"/>
    <dgm:cxn modelId="{15B8F5A4-C318-7F4B-ADA1-72F70E5756AA}" type="presParOf" srcId="{B44F1E1C-B7C2-4845-A70B-B94A8BBC734A}" destId="{8151E264-7B8C-3646-9396-2EDCFD644EF8}" srcOrd="9" destOrd="0" presId="urn:microsoft.com/office/officeart/2005/8/layout/radial6"/>
    <dgm:cxn modelId="{1C3C0B10-D163-A142-A855-C9A0A4FD3079}" type="presParOf" srcId="{B44F1E1C-B7C2-4845-A70B-B94A8BBC734A}" destId="{A95A10D1-FB68-2B4D-A0C5-C65FE9DF5007}" srcOrd="10" destOrd="0" presId="urn:microsoft.com/office/officeart/2005/8/layout/radial6"/>
    <dgm:cxn modelId="{4214452F-E81C-1C4E-85DD-704188F32549}" type="presParOf" srcId="{B44F1E1C-B7C2-4845-A70B-B94A8BBC734A}" destId="{2ECCFB5A-CDE2-3447-BF67-4808E1282BC7}" srcOrd="11" destOrd="0" presId="urn:microsoft.com/office/officeart/2005/8/layout/radial6"/>
    <dgm:cxn modelId="{AFC1203F-05E8-314B-B7DB-13FCA799C8A9}" type="presParOf" srcId="{B44F1E1C-B7C2-4845-A70B-B94A8BBC734A}" destId="{2646E506-6031-CD49-8A17-B92182516942}" srcOrd="12" destOrd="0" presId="urn:microsoft.com/office/officeart/2005/8/layout/radial6"/>
    <dgm:cxn modelId="{5CE3959C-D5B2-426D-BAB5-7EF40A6560C4}" type="presParOf" srcId="{B44F1E1C-B7C2-4845-A70B-B94A8BBC734A}" destId="{8BB09033-75C2-41E7-9D01-62F775D5F8D3}" srcOrd="13" destOrd="0" presId="urn:microsoft.com/office/officeart/2005/8/layout/radial6"/>
    <dgm:cxn modelId="{B9634854-491F-48B6-8F87-0C67AB0BB506}" type="presParOf" srcId="{B44F1E1C-B7C2-4845-A70B-B94A8BBC734A}" destId="{7B010D75-C2D6-41EE-AD34-A57285585A47}" srcOrd="14" destOrd="0" presId="urn:microsoft.com/office/officeart/2005/8/layout/radial6"/>
    <dgm:cxn modelId="{0B357D1D-8248-465A-9514-54F0456DD8ED}" type="presParOf" srcId="{B44F1E1C-B7C2-4845-A70B-B94A8BBC734A}" destId="{55DB7719-19BE-4883-9956-0783A9A21B4A}" srcOrd="15" destOrd="0" presId="urn:microsoft.com/office/officeart/2005/8/layout/radial6"/>
    <dgm:cxn modelId="{5C5C437A-3AC7-E74F-932A-AC3FCC02913D}" type="presParOf" srcId="{B44F1E1C-B7C2-4845-A70B-B94A8BBC734A}" destId="{B12FB7FA-9334-0641-88F5-408A258C7EAD}" srcOrd="16" destOrd="0" presId="urn:microsoft.com/office/officeart/2005/8/layout/radial6"/>
    <dgm:cxn modelId="{3363329D-A69E-2C4C-82A9-20D9E4E2709D}" type="presParOf" srcId="{B44F1E1C-B7C2-4845-A70B-B94A8BBC734A}" destId="{1B63CA09-B042-364F-A831-4E5A87100A8E}" srcOrd="17" destOrd="0" presId="urn:microsoft.com/office/officeart/2005/8/layout/radial6"/>
    <dgm:cxn modelId="{9C633A8F-2277-9849-BDFD-575303E7DCAE}" type="presParOf" srcId="{B44F1E1C-B7C2-4845-A70B-B94A8BBC734A}" destId="{294FE2BE-442D-0C42-8D63-B60657488AE5}" srcOrd="18" destOrd="0" presId="urn:microsoft.com/office/officeart/2005/8/layout/radial6"/>
    <dgm:cxn modelId="{E4F96ADF-034E-4B69-B8BF-06A399047FF5}" type="presParOf" srcId="{B44F1E1C-B7C2-4845-A70B-B94A8BBC734A}" destId="{140F7650-5A2E-475E-A9AF-4C34849F3B59}" srcOrd="19" destOrd="0" presId="urn:microsoft.com/office/officeart/2005/8/layout/radial6"/>
    <dgm:cxn modelId="{7B60C923-C23F-4E99-BBB3-4DC6F9EC6BD8}" type="presParOf" srcId="{B44F1E1C-B7C2-4845-A70B-B94A8BBC734A}" destId="{0437F6B8-5FD6-492F-9172-B842754D3540}" srcOrd="20" destOrd="0" presId="urn:microsoft.com/office/officeart/2005/8/layout/radial6"/>
    <dgm:cxn modelId="{AAFC4162-4430-4BE8-919D-371587E489FB}" type="presParOf" srcId="{B44F1E1C-B7C2-4845-A70B-B94A8BBC734A}" destId="{92E47D33-AFD0-45FA-91FD-8764F19CE5E2}" srcOrd="21" destOrd="0" presId="urn:microsoft.com/office/officeart/2005/8/layout/radial6"/>
    <dgm:cxn modelId="{19F4F59E-A3ED-464B-B9A4-FB388D8EEF6E}" type="presParOf" srcId="{B44F1E1C-B7C2-4845-A70B-B94A8BBC734A}" destId="{B9C3FEE5-FDA6-294D-AC01-1502DA40069B}" srcOrd="22" destOrd="0" presId="urn:microsoft.com/office/officeart/2005/8/layout/radial6"/>
    <dgm:cxn modelId="{4986A19E-811E-2D44-9308-D53FCA317591}" type="presParOf" srcId="{B44F1E1C-B7C2-4845-A70B-B94A8BBC734A}" destId="{47B094D6-03A1-0B47-81D1-BB0F505C57FE}" srcOrd="23" destOrd="0" presId="urn:microsoft.com/office/officeart/2005/8/layout/radial6"/>
    <dgm:cxn modelId="{77301602-A571-BC48-BBFC-0B101945837B}" type="presParOf" srcId="{B44F1E1C-B7C2-4845-A70B-B94A8BBC734A}" destId="{0C2B6F4B-646A-854C-A159-72591FD6EF9A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B6F4B-646A-854C-A159-72591FD6EF9A}">
      <dsp:nvSpPr>
        <dsp:cNvPr id="0" name=""/>
        <dsp:cNvSpPr/>
      </dsp:nvSpPr>
      <dsp:spPr>
        <a:xfrm>
          <a:off x="1668865" y="602065"/>
          <a:ext cx="5425269" cy="5425269"/>
        </a:xfrm>
        <a:prstGeom prst="blockArc">
          <a:avLst>
            <a:gd name="adj1" fmla="val 13500000"/>
            <a:gd name="adj2" fmla="val 16200000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47D33-AFD0-45FA-91FD-8764F19CE5E2}">
      <dsp:nvSpPr>
        <dsp:cNvPr id="0" name=""/>
        <dsp:cNvSpPr/>
      </dsp:nvSpPr>
      <dsp:spPr>
        <a:xfrm>
          <a:off x="1668865" y="602065"/>
          <a:ext cx="5425269" cy="5425269"/>
        </a:xfrm>
        <a:prstGeom prst="blockArc">
          <a:avLst>
            <a:gd name="adj1" fmla="val 10800000"/>
            <a:gd name="adj2" fmla="val 13500000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FE2BE-442D-0C42-8D63-B60657488AE5}">
      <dsp:nvSpPr>
        <dsp:cNvPr id="0" name=""/>
        <dsp:cNvSpPr/>
      </dsp:nvSpPr>
      <dsp:spPr>
        <a:xfrm>
          <a:off x="1668865" y="602065"/>
          <a:ext cx="5425269" cy="5425269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DB7719-19BE-4883-9956-0783A9A21B4A}">
      <dsp:nvSpPr>
        <dsp:cNvPr id="0" name=""/>
        <dsp:cNvSpPr/>
      </dsp:nvSpPr>
      <dsp:spPr>
        <a:xfrm>
          <a:off x="1668865" y="602065"/>
          <a:ext cx="5425269" cy="5425269"/>
        </a:xfrm>
        <a:prstGeom prst="blockArc">
          <a:avLst>
            <a:gd name="adj1" fmla="val 5400000"/>
            <a:gd name="adj2" fmla="val 810000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46E506-6031-CD49-8A17-B92182516942}">
      <dsp:nvSpPr>
        <dsp:cNvPr id="0" name=""/>
        <dsp:cNvSpPr/>
      </dsp:nvSpPr>
      <dsp:spPr>
        <a:xfrm>
          <a:off x="1668865" y="602065"/>
          <a:ext cx="5425269" cy="5425269"/>
        </a:xfrm>
        <a:prstGeom prst="blockArc">
          <a:avLst>
            <a:gd name="adj1" fmla="val 2700000"/>
            <a:gd name="adj2" fmla="val 5400000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51E264-7B8C-3646-9396-2EDCFD644EF8}">
      <dsp:nvSpPr>
        <dsp:cNvPr id="0" name=""/>
        <dsp:cNvSpPr/>
      </dsp:nvSpPr>
      <dsp:spPr>
        <a:xfrm>
          <a:off x="1668865" y="602065"/>
          <a:ext cx="5425269" cy="5425269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3091E-D434-447B-8EF7-AE53565CAA3F}">
      <dsp:nvSpPr>
        <dsp:cNvPr id="0" name=""/>
        <dsp:cNvSpPr/>
      </dsp:nvSpPr>
      <dsp:spPr>
        <a:xfrm>
          <a:off x="1668865" y="602065"/>
          <a:ext cx="5425269" cy="5425269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AD2539-B4B4-914D-B235-BB97B81EB6FF}">
      <dsp:nvSpPr>
        <dsp:cNvPr id="0" name=""/>
        <dsp:cNvSpPr/>
      </dsp:nvSpPr>
      <dsp:spPr>
        <a:xfrm>
          <a:off x="1668865" y="602065"/>
          <a:ext cx="5425269" cy="5425269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6AAB7-F745-1942-985D-20B79D8B5FD0}">
      <dsp:nvSpPr>
        <dsp:cNvPr id="0" name=""/>
        <dsp:cNvSpPr/>
      </dsp:nvSpPr>
      <dsp:spPr>
        <a:xfrm>
          <a:off x="3124196" y="2057396"/>
          <a:ext cx="2514606" cy="251460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ISU PELAKSANAAN AGM</a:t>
          </a:r>
          <a:endParaRPr lang="en-US" sz="2000" b="1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3492452" y="2425652"/>
        <a:ext cx="1778094" cy="1778094"/>
      </dsp:txXfrm>
    </dsp:sp>
    <dsp:sp modelId="{054272C8-531B-5D48-8AF7-1236A3A1D252}">
      <dsp:nvSpPr>
        <dsp:cNvPr id="0" name=""/>
        <dsp:cNvSpPr/>
      </dsp:nvSpPr>
      <dsp:spPr>
        <a:xfrm>
          <a:off x="3734544" y="1690"/>
          <a:ext cx="1293911" cy="129391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latin typeface="Cambria Math" panose="02040503050406030204" pitchFamily="18" charset="0"/>
              <a:ea typeface="Cambria Math" panose="02040503050406030204" pitchFamily="18" charset="0"/>
            </a:rPr>
            <a:t>Maklumat AGM tidak sampai ke Ahli</a:t>
          </a:r>
          <a:endParaRPr lang="en-US" sz="1100" i="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3924033" y="191179"/>
        <a:ext cx="914933" cy="914933"/>
      </dsp:txXfrm>
    </dsp:sp>
    <dsp:sp modelId="{148E3B93-A294-4658-B85F-3B1CF5BAC1A0}">
      <dsp:nvSpPr>
        <dsp:cNvPr id="0" name=""/>
        <dsp:cNvSpPr/>
      </dsp:nvSpPr>
      <dsp:spPr>
        <a:xfrm>
          <a:off x="5619729" y="782559"/>
          <a:ext cx="1293911" cy="1293911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Lewat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mohon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mengadakan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AGM</a:t>
          </a:r>
          <a:endParaRPr lang="en-MY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5809218" y="972048"/>
        <a:ext cx="914933" cy="914933"/>
      </dsp:txXfrm>
    </dsp:sp>
    <dsp:sp modelId="{83653A6B-16B4-194B-95B9-EBCA56B9D825}">
      <dsp:nvSpPr>
        <dsp:cNvPr id="0" name=""/>
        <dsp:cNvSpPr/>
      </dsp:nvSpPr>
      <dsp:spPr>
        <a:xfrm>
          <a:off x="6400598" y="2667744"/>
          <a:ext cx="1293911" cy="1293911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Tidak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menggunakan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format </a:t>
          </a: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borang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sedia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ada</a:t>
          </a:r>
          <a:endParaRPr lang="en-US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6590087" y="2857233"/>
        <a:ext cx="914933" cy="914933"/>
      </dsp:txXfrm>
    </dsp:sp>
    <dsp:sp modelId="{A95A10D1-FB68-2B4D-A0C5-C65FE9DF5007}">
      <dsp:nvSpPr>
        <dsp:cNvPr id="0" name=""/>
        <dsp:cNvSpPr/>
      </dsp:nvSpPr>
      <dsp:spPr>
        <a:xfrm>
          <a:off x="5619729" y="4552929"/>
          <a:ext cx="1293911" cy="1293911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Terdapat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Persatuan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yang </a:t>
          </a: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tidak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buat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AGM</a:t>
          </a:r>
          <a:endParaRPr lang="en-US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5809218" y="4742418"/>
        <a:ext cx="914933" cy="914933"/>
      </dsp:txXfrm>
    </dsp:sp>
    <dsp:sp modelId="{8BB09033-75C2-41E7-9D01-62F775D5F8D3}">
      <dsp:nvSpPr>
        <dsp:cNvPr id="0" name=""/>
        <dsp:cNvSpPr/>
      </dsp:nvSpPr>
      <dsp:spPr>
        <a:xfrm>
          <a:off x="3734544" y="5333798"/>
          <a:ext cx="1293911" cy="1293911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Tiada</a:t>
          </a:r>
          <a:r>
            <a:rPr lang="en-US" sz="12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2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pemantauan</a:t>
          </a:r>
          <a:r>
            <a:rPr lang="en-US" sz="12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2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daripada</a:t>
          </a:r>
          <a:r>
            <a:rPr lang="en-US" sz="12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2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Penasihat</a:t>
          </a:r>
          <a:endParaRPr lang="en-MY" sz="12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3924033" y="5523287"/>
        <a:ext cx="914933" cy="914933"/>
      </dsp:txXfrm>
    </dsp:sp>
    <dsp:sp modelId="{B12FB7FA-9334-0641-88F5-408A258C7EAD}">
      <dsp:nvSpPr>
        <dsp:cNvPr id="0" name=""/>
        <dsp:cNvSpPr/>
      </dsp:nvSpPr>
      <dsp:spPr>
        <a:xfrm>
          <a:off x="1849359" y="4552929"/>
          <a:ext cx="1293911" cy="1293911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AGM </a:t>
          </a: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tidak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ikut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prosedur</a:t>
          </a:r>
          <a:endParaRPr lang="en-US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038848" y="4742418"/>
        <a:ext cx="914933" cy="914933"/>
      </dsp:txXfrm>
    </dsp:sp>
    <dsp:sp modelId="{140F7650-5A2E-475E-A9AF-4C34849F3B59}">
      <dsp:nvSpPr>
        <dsp:cNvPr id="0" name=""/>
        <dsp:cNvSpPr/>
      </dsp:nvSpPr>
      <dsp:spPr>
        <a:xfrm>
          <a:off x="1068490" y="2667744"/>
          <a:ext cx="1293911" cy="1293911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Tidak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Emel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100" i="1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softcopy</a:t>
          </a:r>
          <a:r>
            <a:rPr lang="en-US" sz="1100" i="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100" i="1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Senarai</a:t>
          </a:r>
          <a:r>
            <a:rPr lang="en-US" sz="1100" i="1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100" i="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Nama Ahli </a:t>
          </a:r>
          <a:r>
            <a:rPr lang="en-US" sz="1100" i="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dan</a:t>
          </a:r>
          <a:r>
            <a:rPr lang="en-US" sz="1100" i="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AJK</a:t>
          </a:r>
          <a:endParaRPr lang="en-MY" sz="1100" kern="1200" dirty="0"/>
        </a:p>
      </dsp:txBody>
      <dsp:txXfrm>
        <a:off x="1257979" y="2857233"/>
        <a:ext cx="914933" cy="914933"/>
      </dsp:txXfrm>
    </dsp:sp>
    <dsp:sp modelId="{B9C3FEE5-FDA6-294D-AC01-1502DA40069B}">
      <dsp:nvSpPr>
        <dsp:cNvPr id="0" name=""/>
        <dsp:cNvSpPr/>
      </dsp:nvSpPr>
      <dsp:spPr>
        <a:xfrm>
          <a:off x="1849359" y="782559"/>
          <a:ext cx="1293911" cy="1293911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Lewat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hantar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en-US" sz="1100" kern="1200" dirty="0" err="1" smtClean="0">
              <a:latin typeface="Cambria Math" panose="02040503050406030204" pitchFamily="18" charset="0"/>
              <a:ea typeface="Cambria Math" panose="02040503050406030204" pitchFamily="18" charset="0"/>
            </a:rPr>
            <a:t>Laporan</a:t>
          </a:r>
          <a:r>
            <a:rPr lang="en-US" sz="11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AGM</a:t>
          </a:r>
          <a:endParaRPr lang="en-US" sz="11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038848" y="972048"/>
        <a:ext cx="914933" cy="91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8E59928-CEA1-4F71-AB8C-15883DF82B15}" type="datetimeFigureOut">
              <a:rPr lang="en-MY" smtClean="0"/>
              <a:pPr/>
              <a:t>12/4/2018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B8C69A8-295A-4CC3-ADB9-5F7259896500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10293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0DF3F88-4512-4064-B443-99EC8F13105D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F7AA901-F436-4118-8754-354B92EEC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40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CDB0-54F6-4C07-AA83-E89BA63FE36A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Borang%20AGM%202016/B2%20-%20Senarai%20Ahli.pdf" TargetMode="External"/><Relationship Id="rId2" Type="http://schemas.openxmlformats.org/officeDocument/2006/relationships/hyperlink" Target="Borang%20AGM%202016/B1-Borang%20Permohonan%20Mesyuarat%20Agung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Borang%20AGM%202016/B3%20-%20Senarai%20Kehadiran%20Mesyuarat%20Agung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Borang%20AGM%202016/B3%20-%20Senarai%20Kehadiran%20Mesyuarat%20Agung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Borang%20AGM%202016/B4%20-%20Maklumat%20Exco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Borang%20AGM%202016/B6%20-%20Borang%20Maklumat%20Jurulatih.pdf" TargetMode="External"/><Relationship Id="rId2" Type="http://schemas.openxmlformats.org/officeDocument/2006/relationships/hyperlink" Target="Borang%20AGM%202016/B5%20-%20Borang%20Cadangan%20Penasihat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Perlembangan%20KLKM%202015.pdf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hep.upm.edu.my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-UPM-Template_Option-1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16"/>
            <a:ext cx="9144000" cy="68531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3581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TAKLIMAT &amp; KURSUS PENGENDALIAN MESYUARAT AGUNG TAHUNAN </a:t>
            </a:r>
            <a:r>
              <a:rPr lang="en-MY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MY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PERSATUAN/KELAB PELAJAR 2018</a:t>
            </a:r>
            <a:b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12 APRIL 2018</a:t>
            </a:r>
            <a:endParaRPr lang="en-MY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 startAt="4"/>
            </a:pP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742950" lvl="0" indent="-742950" algn="just">
              <a:buFont typeface="+mj-lt"/>
              <a:buAutoNum type="arabicPeriod" startAt="7"/>
            </a:pP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Keputusan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hendaklah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dibuat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secara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undi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terbanyak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dengan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tidak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kurang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daripada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2/3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jumlah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ahli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hadir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mengundi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>
            <a:noAutofit/>
          </a:bodyPr>
          <a:lstStyle/>
          <a:p>
            <a:pPr marL="360363" lvl="0" indent="0" algn="just" defTabSz="1252538">
              <a:buFont typeface="+mj-lt"/>
              <a:buAutoNum type="arabicPeriod" startAt="8"/>
            </a:pPr>
            <a:r>
              <a:rPr 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Pegawai</a:t>
            </a:r>
            <a:r>
              <a:rPr 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 </a:t>
            </a:r>
            <a:r>
              <a:rPr lang="en-US" sz="28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Staf</a:t>
            </a:r>
            <a:r>
              <a:rPr 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BHEP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atau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Pegawai</a:t>
            </a:r>
            <a:r>
              <a:rPr 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Universiti</a:t>
            </a:r>
            <a:r>
              <a:rPr 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yang </a:t>
            </a:r>
            <a:r>
              <a:rPr lang="en-US" sz="28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dilantik</a:t>
            </a:r>
            <a:r>
              <a:rPr 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dibenarkan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menghadiri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tersebut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bagi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tujuan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pemantauan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pengawasan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ataupun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menangguhkan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membatalkan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tersebut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jika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didapati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berkenaan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tidak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cukup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korum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melanggar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peraturan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yang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berkuatkuasa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di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universiti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mempunyai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unsur-unsur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ugutan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rasuah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kekerasan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pergaduhan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semasa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dilangsungkan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US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 algn="just">
              <a:buNone/>
            </a:pPr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 marL="742950" lvl="0" indent="-382588" algn="just" defTabSz="1252538">
              <a:buFont typeface="+mj-lt"/>
              <a:buAutoNum type="arabicPeriod" startAt="9"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Laporan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Tahunan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hendaklah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dihantar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dalam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tempoh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tujuh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(7)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hari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bekerja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selepas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diadakan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kepada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Bahagian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Hal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Ehwal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Pelajar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berdasarkan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kaedah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yang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ditetapkan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None/>
            </a:pP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5029200"/>
          </a:xfrm>
        </p:spPr>
        <p:txBody>
          <a:bodyPr>
            <a:noAutofit/>
          </a:bodyPr>
          <a:lstStyle/>
          <a:p>
            <a:pPr marL="360363" lvl="0" indent="0" algn="just" defTabSz="1252538">
              <a:buFont typeface="+mj-lt"/>
              <a:buAutoNum type="arabicPeriod" startAt="10"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/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kelab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gagal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mengadakan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dalam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tempoh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yang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ditetapkan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melantik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EXCO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baru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tidak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mematuhi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arahan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dinyatakan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di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atas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boleh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menyebabkan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pendaftaran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/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kelab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dibatalkan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atau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digantung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Lantikan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terus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ahli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EXCO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boleh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dibuat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oleh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Bahagian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Hal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Ehwal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Pelajar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DOKUMEN MESYUARAT AGUNG</a:t>
            </a:r>
            <a:endParaRPr lang="en-US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AutoNum type="alphaUcPeriod"/>
            </a:pPr>
            <a:endParaRPr lang="en-US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AutoNum type="alphaUcPeriod"/>
            </a:pP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SEBELUM MESYUARAT AGUNG DIJALANKAN</a:t>
            </a:r>
          </a:p>
          <a:p>
            <a:pPr marL="514350" indent="-514350" algn="just">
              <a:buAutoNum type="alphaUcPeriod"/>
            </a:pPr>
            <a:endParaRPr lang="en-US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AutoNum type="alphaUcPeriod"/>
            </a:pP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SEMASA MESYUARAT AGUNG DIJALANKAN</a:t>
            </a:r>
          </a:p>
          <a:p>
            <a:pPr marL="514350" indent="-514350" algn="just">
              <a:buNone/>
            </a:pPr>
            <a:endParaRPr lang="en-US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Font typeface="+mj-lt"/>
              <a:buAutoNum type="alphaUcPeriod" startAt="3"/>
            </a:pP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SELEPAS MESYUARAT AGUNG/ LAPORAN</a:t>
            </a: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864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lphaUcPeriod"/>
            </a:pPr>
            <a:r>
              <a:rPr lang="en-US" sz="3000" b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SEBELUM MESYUARAT AGUNG DIJALANKAN</a:t>
            </a:r>
          </a:p>
          <a:p>
            <a:pPr marL="0" indent="0" algn="just">
              <a:buNone/>
            </a:pPr>
            <a:endParaRPr lang="en-US" sz="3000" b="1" u="sng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Font typeface="+mj-lt"/>
              <a:buAutoNum type="arabicPeriod"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Borang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Permohonan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Tahunan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Kelab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2017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 action="ppaction://hlinkfile"/>
              </a:rPr>
              <a:t>Borang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 action="ppaction://hlinkfile"/>
              </a:rPr>
              <a:t> 1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None/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defTabSz="1076325">
              <a:buFont typeface="+mj-lt"/>
              <a:buAutoNum type="arabicPeriod" startAt="2"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Senarai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Ahli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Terkini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bertaip</a:t>
            </a:r>
            <a:endParaRPr lang="en-MY" sz="2800" b="1" dirty="0" smtClean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defTabSz="1076325">
              <a:buNone/>
            </a:pP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(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Mengandungi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nama</a:t>
            </a:r>
            <a:r>
              <a:rPr lang="en-US" sz="28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no. </a:t>
            </a:r>
            <a:r>
              <a:rPr lang="en-US" sz="2800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matrik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program, 	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alamat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semasa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terkini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no. </a:t>
            </a:r>
            <a:r>
              <a:rPr lang="en-US" sz="2800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telefon</a:t>
            </a:r>
            <a:r>
              <a:rPr lang="en-US" sz="28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bimbit</a:t>
            </a:r>
            <a:r>
              <a:rPr lang="en-US" sz="2800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yang 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boleh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dihubungi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3" action="ppaction://hlinkfile"/>
              </a:rPr>
              <a:t>Borang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3" action="ppaction://hlinkfile"/>
              </a:rPr>
              <a:t> 2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defTabSz="1076325">
              <a:buNone/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defTabSz="1076325">
              <a:buFont typeface="+mj-lt"/>
              <a:buAutoNum type="arabicPeriod" startAt="3"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Perlembagaan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dikemaskini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	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bertaip</a:t>
            </a:r>
            <a:endParaRPr lang="en-US" sz="2800" b="1" dirty="0" smtClean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None/>
            </a:pPr>
            <a:endParaRPr lang="en-US" sz="3000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None/>
            </a:pPr>
            <a:endParaRPr lang="en-MY" sz="3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MY" sz="3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3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UcPeriod" startAt="2"/>
            </a:pPr>
            <a:r>
              <a:rPr lang="en-US" sz="3000" b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SEMASA MESYUARAT AGUNG DIJALANKAN</a:t>
            </a:r>
          </a:p>
          <a:p>
            <a:pPr marL="514350" indent="-514350" algn="just">
              <a:buNone/>
            </a:pPr>
            <a:endParaRPr lang="en-US" sz="3000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Font typeface="+mj-lt"/>
              <a:buAutoNum type="arabicPeriod"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Senarai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Kehadiran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Ahli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Tahunan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 action="ppaction://hlinkfile"/>
              </a:rPr>
              <a:t>Borang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 action="ppaction://hlinkfile"/>
              </a:rPr>
              <a:t> 3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538163">
              <a:buNone/>
            </a:pPr>
            <a:r>
              <a:rPr 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tulisan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tangan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tandatangan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ahli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yang  		   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hadir</a:t>
            </a:r>
            <a:endParaRPr lang="en-MY" sz="2800" dirty="0" smtClean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MY" sz="3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r>
              <a:rPr lang="en-US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 algn="just">
              <a:buNone/>
            </a:pPr>
            <a:endParaRPr lang="en-MY" sz="3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3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lphaUcPeriod" startAt="3"/>
            </a:pPr>
            <a:r>
              <a:rPr lang="en-US" sz="3000" b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SELEPAS MESYUARAT AGUNG/ LAPORAN</a:t>
            </a:r>
          </a:p>
          <a:p>
            <a:pPr lvl="0" algn="just">
              <a:buNone/>
            </a:pPr>
            <a:r>
              <a:rPr lang="en-US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 lvl="0" algn="just" defTabSz="538163">
              <a:buNone/>
            </a:pPr>
            <a:r>
              <a:rPr lang="en-US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Laporan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Tahunan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hendaklah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mengandungi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perkara-perkara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berikut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marL="571500" indent="-571500" algn="just">
              <a:buNone/>
            </a:pPr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Font typeface="+mj-lt"/>
              <a:buAutoNum type="romanLcPeriod"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Minit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Tahunan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algn="just">
              <a:buNone/>
            </a:pPr>
            <a:endParaRPr lang="en-US" sz="3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r>
              <a:rPr lang="en-US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endParaRPr lang="en-MY" sz="3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MY" sz="3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r>
              <a:rPr lang="en-US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 algn="just">
              <a:buNone/>
            </a:pPr>
            <a:endParaRPr lang="en-MY" sz="3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3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Autofit/>
          </a:bodyPr>
          <a:lstStyle/>
          <a:p>
            <a:pPr marL="538163" indent="0" algn="just" defTabSz="1076325">
              <a:buNone/>
            </a:pPr>
            <a:endParaRPr lang="en-US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Font typeface="+mj-lt"/>
              <a:buAutoNum type="romanLcPeriod" startAt="2"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Senarai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Kehadiran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Ahli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Tahunan</a:t>
            </a:r>
            <a:endParaRPr lang="en-US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-  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Bertaip</a:t>
            </a:r>
            <a:r>
              <a:rPr 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Lampiran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 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Minit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marL="538163" indent="0" algn="just" defTabSz="1076325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-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 action="ppaction://hlinkfile"/>
              </a:rPr>
              <a:t>Borang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 action="ppaction://hlinkfile"/>
              </a:rPr>
              <a:t> 3 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tulisan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tangan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tandatangan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	    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ahli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yang 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hadir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marL="538163" indent="0" algn="just" defTabSz="1076325">
              <a:buNone/>
            </a:pPr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None/>
            </a:pPr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None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 marL="538163" indent="0" algn="just" defTabSz="1076325">
              <a:buNone/>
            </a:pPr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Font typeface="+mj-lt"/>
              <a:buAutoNum type="arabicPeriod"/>
            </a:pP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8163" indent="0" defTabSz="1076325">
              <a:buFont typeface="+mj-lt"/>
              <a:buAutoNum type="romanLcPeriod" startAt="3"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Pembentangan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Pengesahan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Laporan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Aktiviti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Tahunan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endParaRPr lang="en-US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defTabSz="1076325">
              <a:buNone/>
            </a:pPr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defTabSz="1076325">
              <a:buFont typeface="+mj-lt"/>
              <a:buAutoNum type="romanLcPeriod" startAt="4"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Pembentangan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Pengesahan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Laporan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Kewangan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endParaRPr lang="en-US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None/>
            </a:pPr>
            <a:endParaRPr lang="en-US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None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None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 marL="538163" indent="0" algn="just" defTabSz="1076325">
              <a:buNone/>
            </a:pPr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Font typeface="+mj-lt"/>
              <a:buAutoNum type="arabicPeriod"/>
            </a:pP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TATACARA MESYUARAT AGUNG TAHUNAN </a:t>
            </a:r>
            <a:r>
              <a:rPr lang="en-MY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MY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PERSATUAN/KELAB PELAJAR 2018</a:t>
            </a:r>
            <a:endParaRPr 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Tahunan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perlu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diadakan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pada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setiap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sesi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tahun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Bahagian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Hal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Ehwal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Pelajar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(BHEP)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menyelaras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tarikh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untuk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mengadakan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kepada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semua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kelab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514350" lvl="0" indent="-514350" algn="ctr">
              <a:buNone/>
            </a:pP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lvl="0" indent="-514350" algn="ctr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23 April 2018 </a:t>
            </a:r>
            <a:r>
              <a:rPr lang="en-US" sz="40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hingga</a:t>
            </a:r>
            <a:r>
              <a:rPr lang="en-US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27 Mei 2018</a:t>
            </a:r>
            <a:endParaRPr lang="en-MY" sz="4000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Content Placeholder 4" descr="Inner-UPM-Template_Option-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Autofit/>
          </a:bodyPr>
          <a:lstStyle/>
          <a:p>
            <a:pPr marL="538163" indent="0" algn="just" defTabSz="1076325">
              <a:buFont typeface="+mj-lt"/>
              <a:buAutoNum type="romanLcPeriod" startAt="5"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Senarai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Maklumat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Ahli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Jawatankuasa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Pengurusan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/EXCO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sesi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2018/2019 </a:t>
            </a:r>
            <a:endParaRPr lang="en-US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-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 action="ppaction://hlinkfile"/>
              </a:rPr>
              <a:t>Borang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 action="ppaction://hlinkfile"/>
              </a:rPr>
              <a:t> 4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None/>
            </a:pPr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en-US" sz="2800" b="1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ertaip</a:t>
            </a:r>
            <a:endParaRPr lang="en-MY" sz="2800" dirty="0" smtClean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None/>
            </a:pP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</a:p>
          <a:p>
            <a:pPr marL="538163" indent="0" algn="just" defTabSz="1076325">
              <a:buNone/>
            </a:pP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(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Mengandungi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nama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no. 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matrik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jawatan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	program, 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alamat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semasa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terkini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no. 	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telefon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bimbit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boleh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dihubungi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/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/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None/>
            </a:pPr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None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 marL="538163" indent="0" algn="just" defTabSz="1076325">
              <a:buNone/>
            </a:pPr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Font typeface="+mj-lt"/>
              <a:buAutoNum type="arabicPeriod"/>
            </a:pP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 marL="446088" indent="0" defTabSz="1076325">
              <a:buFont typeface="+mj-lt"/>
              <a:buAutoNum type="romanLcPeriod" startAt="6"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Borang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Cadangan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Penasihat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jika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berkaitan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- 	</a:t>
            </a:r>
            <a:r>
              <a:rPr lang="en-US" sz="2800" b="1" dirty="0" err="1" smtClean="0">
                <a:latin typeface="Cambria Math" panose="02040503050406030204" pitchFamily="18" charset="0"/>
                <a:ea typeface="Cambria Math" panose="02040503050406030204" pitchFamily="18" charset="0"/>
                <a:hlinkClick r:id="rId2" action="ppaction://hlinkfile"/>
              </a:rPr>
              <a:t>Borang</a:t>
            </a:r>
            <a:r>
              <a:rPr 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2" action="ppaction://hlinkfile"/>
              </a:rPr>
              <a:t> 5</a:t>
            </a:r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46088" indent="0" defTabSz="1076325">
              <a:buNone/>
            </a:pPr>
            <a:endParaRPr lang="en-US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46088" indent="0" defTabSz="1076325">
              <a:buFont typeface="+mj-lt"/>
              <a:buAutoNum type="romanLcPeriod" startAt="7"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Borang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Maklumat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Jurulatih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jika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berkaitan</a:t>
            </a:r>
            <a:r>
              <a:rPr lang="en-US" sz="28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– 	</a:t>
            </a:r>
            <a:r>
              <a:rPr lang="en-US" sz="2800" b="1" dirty="0" err="1" smtClean="0">
                <a:latin typeface="Cambria Math" panose="02040503050406030204" pitchFamily="18" charset="0"/>
                <a:ea typeface="Cambria Math" panose="02040503050406030204" pitchFamily="18" charset="0"/>
                <a:hlinkClick r:id="rId3" action="ppaction://hlinkfile"/>
              </a:rPr>
              <a:t>Borang</a:t>
            </a:r>
            <a:r>
              <a:rPr 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3" action="ppaction://hlinkfile"/>
              </a:rPr>
              <a:t> 6 </a:t>
            </a:r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46088" indent="0" defTabSz="1076325">
              <a:buNone/>
            </a:pPr>
            <a:endParaRPr lang="en-US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46088" indent="0" defTabSz="1076325">
              <a:buFont typeface="+mj-lt"/>
              <a:buAutoNum type="romanLcPeriod" startAt="8"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4" action="ppaction://hlinkfile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hlinkClick r:id="rId4" action="ppaction://hlinkfile"/>
              </a:rPr>
              <a:t>Perlembagaan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4" action="ppaction://hlinkfile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hlinkClick r:id="rId4" action="ppaction://hlinkfile"/>
              </a:rPr>
              <a:t>Persatuan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4" action="ppaction://hlinkfile"/>
              </a:rPr>
              <a:t>/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hlinkClick r:id="rId4" action="ppaction://hlinkfile"/>
              </a:rPr>
              <a:t>Kelab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Bertaip</a:t>
            </a:r>
            <a:endParaRPr lang="en-MY" sz="2800" b="1" dirty="0" smtClean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None/>
            </a:pPr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None/>
            </a:pP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 marL="538163" indent="0" algn="just" defTabSz="1076325">
              <a:buNone/>
            </a:pPr>
            <a:endParaRPr lang="en-MY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38163" indent="0" algn="just" defTabSz="1076325">
              <a:buFont typeface="+mj-lt"/>
              <a:buAutoNum type="arabicPeriod"/>
            </a:pP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Presiden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Setiausaha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Lantikan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Lama)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hendaklah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bertanggungjawab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memastikan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Laporan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Dokumen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Borang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Kelab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dihantar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BHEP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adalah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mengikut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format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ditetapkan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lengkap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betul</a:t>
            </a: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42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Borang-borang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boleh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dimuat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turun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di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laman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sesawang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BHEP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u="sng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2"/>
              </a:rPr>
              <a:t>http://www.hep.upm.edu.my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mulai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12 April 2018 (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Khamis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Sila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emailkan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juga softcopy </a:t>
            </a:r>
            <a:r>
              <a:rPr lang="en-US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borang-borang</a:t>
            </a:r>
            <a:r>
              <a:rPr lang="en-US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bertaip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Borang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2,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Borang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4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Perlembagaan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kelab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telah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diisi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lengkap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kepada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iskafifi@upm.edu.my.</a:t>
            </a:r>
            <a:endParaRPr lang="en-MY" dirty="0" smtClean="0">
              <a:solidFill>
                <a:srgbClr val="00B0F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32651778"/>
              </p:ext>
            </p:extLst>
          </p:nvPr>
        </p:nvGraphicFramePr>
        <p:xfrm>
          <a:off x="228600" y="76200"/>
          <a:ext cx="87630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706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489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ms-MY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JADUAL PELAKSANAAN</a:t>
            </a:r>
            <a:r>
              <a:rPr lang="en-MY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MY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ms-MY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MESYUARAT AGUNG TAHUNAN PERSATUAN MAHASISWA FAKULTI DAN PERSATUAN / KELAB BERDAFTAR DI BAHAGIAN HAL EHWAL </a:t>
            </a:r>
            <a:r>
              <a:rPr lang="ms-MY" sz="1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PELAJAR 2018/2019</a:t>
            </a:r>
            <a:endParaRPr lang="en-MY" sz="1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828800" y="5553839"/>
            <a:ext cx="5486400" cy="661496"/>
            <a:chOff x="0" y="4032083"/>
            <a:chExt cx="5486400" cy="661496"/>
          </a:xfrm>
          <a:solidFill>
            <a:schemeClr val="accent5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7" name="Rectangle 46"/>
            <p:cNvSpPr/>
            <p:nvPr/>
          </p:nvSpPr>
          <p:spPr>
            <a:xfrm>
              <a:off x="0" y="4032083"/>
              <a:ext cx="5486400" cy="661496"/>
            </a:xfrm>
            <a:prstGeom prst="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ectangle 47"/>
            <p:cNvSpPr/>
            <p:nvPr/>
          </p:nvSpPr>
          <p:spPr>
            <a:xfrm>
              <a:off x="0" y="4032083"/>
              <a:ext cx="5486400" cy="35720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KURSUS INDUKSI 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28800" y="5897817"/>
            <a:ext cx="5486400" cy="304288"/>
            <a:chOff x="0" y="4376061"/>
            <a:chExt cx="5486400" cy="30428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5" name="Rectangle 44"/>
            <p:cNvSpPr/>
            <p:nvPr/>
          </p:nvSpPr>
          <p:spPr>
            <a:xfrm>
              <a:off x="0" y="4376061"/>
              <a:ext cx="5486400" cy="304288"/>
            </a:xfrm>
            <a:prstGeom prst="rect">
              <a:avLst/>
            </a:prstGeom>
            <a:sp3d z="152400" extrusionH="63500" prstMaterial="dkEdge">
              <a:bevelT w="125400" h="36350" prst="relaxedInset"/>
              <a:contourClr>
                <a:schemeClr val="bg1"/>
              </a:contourClr>
            </a:sp3d>
          </p:spPr>
          <p:style>
            <a:ln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Rectangle 45"/>
            <p:cNvSpPr/>
            <p:nvPr/>
          </p:nvSpPr>
          <p:spPr>
            <a:xfrm>
              <a:off x="0" y="4376061"/>
              <a:ext cx="5486400" cy="304288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22860" rIns="128016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err="1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Oktober</a:t>
              </a:r>
              <a:r>
                <a:rPr lang="en-US" sz="16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/November 2018</a:t>
              </a:r>
              <a:endParaRPr lang="en-US" sz="1600" kern="12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828800" y="4546379"/>
            <a:ext cx="5486400" cy="1017382"/>
            <a:chOff x="0" y="3024623"/>
            <a:chExt cx="5486400" cy="101738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3" name="Up Arrow Callout 42"/>
            <p:cNvSpPr/>
            <p:nvPr/>
          </p:nvSpPr>
          <p:spPr>
            <a:xfrm rot="10800000">
              <a:off x="0" y="3024623"/>
              <a:ext cx="5486400" cy="1017382"/>
            </a:xfrm>
            <a:prstGeom prst="upArrowCallou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Up Arrow Callout 8"/>
            <p:cNvSpPr/>
            <p:nvPr/>
          </p:nvSpPr>
          <p:spPr>
            <a:xfrm>
              <a:off x="0" y="3024623"/>
              <a:ext cx="5486400" cy="3571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LAPORAN </a:t>
              </a:r>
              <a:r>
                <a:rPr lang="en-US" sz="1600" b="1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AGM</a:t>
              </a:r>
              <a:endParaRPr lang="en-US" sz="1600" b="1" kern="12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828800" y="4903480"/>
            <a:ext cx="5486399" cy="304197"/>
            <a:chOff x="0" y="3381724"/>
            <a:chExt cx="2743199" cy="30419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1" name="Rectangle 40"/>
            <p:cNvSpPr/>
            <p:nvPr/>
          </p:nvSpPr>
          <p:spPr>
            <a:xfrm>
              <a:off x="0" y="3381724"/>
              <a:ext cx="2743199" cy="304197"/>
            </a:xfrm>
            <a:prstGeom prst="rect">
              <a:avLst/>
            </a:prstGeom>
            <a:sp3d z="152400" extrusionH="63500" prstMaterial="dkEdge">
              <a:bevelT w="125400" h="36350" prst="relaxedInset"/>
              <a:contourClr>
                <a:schemeClr val="bg1"/>
              </a:contourClr>
            </a:sp3d>
          </p:spPr>
          <p:style>
            <a:ln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Rectangle 41"/>
            <p:cNvSpPr/>
            <p:nvPr/>
          </p:nvSpPr>
          <p:spPr>
            <a:xfrm>
              <a:off x="0" y="3381724"/>
              <a:ext cx="2743199" cy="304197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22860" rIns="128016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7 </a:t>
              </a:r>
              <a:r>
                <a:rPr lang="en-US" sz="1600" kern="1200" dirty="0" err="1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Hari</a:t>
              </a:r>
              <a:r>
                <a:rPr lang="en-US" sz="1600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en-US" sz="1600" kern="1200" dirty="0" err="1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Bekerja</a:t>
              </a:r>
              <a:r>
                <a:rPr lang="en-US" sz="1600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en-US" sz="1600" kern="1200" dirty="0" err="1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Selepas</a:t>
              </a:r>
              <a:r>
                <a:rPr lang="en-US" sz="1600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 AGM</a:t>
              </a:r>
              <a:endParaRPr lang="en-US" sz="1600" kern="12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28800" y="3538920"/>
            <a:ext cx="5486400" cy="1017382"/>
            <a:chOff x="0" y="2017164"/>
            <a:chExt cx="5486400" cy="101738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7" name="Up Arrow Callout 36"/>
            <p:cNvSpPr/>
            <p:nvPr/>
          </p:nvSpPr>
          <p:spPr>
            <a:xfrm rot="10800000">
              <a:off x="0" y="2017164"/>
              <a:ext cx="5486400" cy="1017382"/>
            </a:xfrm>
            <a:prstGeom prst="upArrowCallou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Up Arrow Callout 14"/>
            <p:cNvSpPr/>
            <p:nvPr/>
          </p:nvSpPr>
          <p:spPr>
            <a:xfrm>
              <a:off x="0" y="2017164"/>
              <a:ext cx="5486400" cy="3571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PELAKSANAAN </a:t>
              </a:r>
              <a:r>
                <a:rPr lang="en-US" sz="1600" b="1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AGM</a:t>
              </a:r>
              <a:endParaRPr lang="en-US" sz="1600" b="1" kern="12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828800" y="3896021"/>
            <a:ext cx="2743199" cy="304197"/>
            <a:chOff x="0" y="2374265"/>
            <a:chExt cx="2743199" cy="30419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5" name="Rectangle 34"/>
            <p:cNvSpPr/>
            <p:nvPr/>
          </p:nvSpPr>
          <p:spPr>
            <a:xfrm>
              <a:off x="0" y="2374265"/>
              <a:ext cx="2743199" cy="304197"/>
            </a:xfrm>
            <a:prstGeom prst="rect">
              <a:avLst/>
            </a:prstGeom>
            <a:sp3d z="152400" extrusionH="63500" prstMaterial="dkEdge">
              <a:bevelT w="125400" h="36350" prst="relaxedInset"/>
              <a:contourClr>
                <a:schemeClr val="bg1"/>
              </a:contourClr>
            </a:sp3d>
          </p:spPr>
          <p:style>
            <a:ln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0" y="2374265"/>
              <a:ext cx="2743199" cy="304197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22860" rIns="128016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23</a:t>
              </a:r>
              <a:r>
                <a:rPr lang="en-US" sz="1600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 April 2018 </a:t>
              </a:r>
              <a:endParaRPr lang="en-US" sz="1600" kern="12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000" y="3896021"/>
            <a:ext cx="2743199" cy="304197"/>
            <a:chOff x="2743200" y="2374265"/>
            <a:chExt cx="2743199" cy="30419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3" name="Rectangle 32"/>
            <p:cNvSpPr/>
            <p:nvPr/>
          </p:nvSpPr>
          <p:spPr>
            <a:xfrm>
              <a:off x="2743200" y="2374265"/>
              <a:ext cx="2743199" cy="304197"/>
            </a:xfrm>
            <a:prstGeom prst="rect">
              <a:avLst/>
            </a:prstGeom>
            <a:sp3d z="152400" extrusionH="63500" prstMaterial="dkEdge">
              <a:bevelT w="125400" h="36350" prst="relaxedInset"/>
              <a:contourClr>
                <a:schemeClr val="bg1"/>
              </a:contourClr>
            </a:sp3d>
          </p:spPr>
          <p:style>
            <a:ln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Rectangle 33"/>
            <p:cNvSpPr/>
            <p:nvPr/>
          </p:nvSpPr>
          <p:spPr>
            <a:xfrm>
              <a:off x="2743200" y="2374265"/>
              <a:ext cx="2743199" cy="304197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22860" rIns="128016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27</a:t>
              </a:r>
              <a:r>
                <a:rPr lang="en-US" sz="1600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 Mei 2018</a:t>
              </a:r>
              <a:endParaRPr lang="en-US" sz="1600" kern="12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28800" y="2531460"/>
            <a:ext cx="5486400" cy="1017382"/>
            <a:chOff x="0" y="1009704"/>
            <a:chExt cx="5486400" cy="101738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1" name="Up Arrow Callout 30"/>
            <p:cNvSpPr/>
            <p:nvPr/>
          </p:nvSpPr>
          <p:spPr>
            <a:xfrm rot="10800000">
              <a:off x="0" y="1009704"/>
              <a:ext cx="5486400" cy="1017382"/>
            </a:xfrm>
            <a:prstGeom prst="upArrowCallou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Up Arrow Callout 20"/>
            <p:cNvSpPr/>
            <p:nvPr/>
          </p:nvSpPr>
          <p:spPr>
            <a:xfrm>
              <a:off x="0" y="1009704"/>
              <a:ext cx="5486400" cy="3571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PERMOHONAN MENGADAKAN </a:t>
              </a:r>
              <a:r>
                <a:rPr lang="en-US" sz="1600" b="1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AGM</a:t>
              </a:r>
              <a:r>
                <a:rPr lang="en-US" sz="1600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endParaRPr lang="en-US" sz="1600" b="1" kern="12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828800" y="2888561"/>
            <a:ext cx="5486400" cy="304197"/>
            <a:chOff x="2743200" y="1366805"/>
            <a:chExt cx="2743199" cy="30419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7" name="Rectangle 26"/>
            <p:cNvSpPr/>
            <p:nvPr/>
          </p:nvSpPr>
          <p:spPr>
            <a:xfrm>
              <a:off x="2743200" y="1366805"/>
              <a:ext cx="2743199" cy="304197"/>
            </a:xfrm>
            <a:prstGeom prst="rect">
              <a:avLst/>
            </a:prstGeom>
            <a:sp3d z="152400" extrusionH="63500" prstMaterial="dkEdge">
              <a:bevelT w="125400" h="36350" prst="relaxedInset"/>
              <a:contourClr>
                <a:schemeClr val="bg1"/>
              </a:contourClr>
            </a:sp3d>
          </p:spPr>
          <p:style>
            <a:ln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2743200" y="1366805"/>
              <a:ext cx="2743199" cy="304197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22860" rIns="128016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Sebelum</a:t>
              </a:r>
              <a:r>
                <a:rPr lang="en-US" sz="1600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en-US" sz="16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20</a:t>
              </a:r>
              <a:r>
                <a:rPr lang="en-US" sz="1600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 April 2018, jam 12.00 pm</a:t>
              </a:r>
              <a:endParaRPr lang="en-US" sz="1600" kern="12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28800" y="1524000"/>
            <a:ext cx="5486400" cy="1017382"/>
            <a:chOff x="0" y="2244"/>
            <a:chExt cx="5486400" cy="1017382"/>
          </a:xfrm>
          <a:solidFill>
            <a:srgbClr val="FF000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5" name="Up Arrow Callout 24"/>
            <p:cNvSpPr/>
            <p:nvPr/>
          </p:nvSpPr>
          <p:spPr>
            <a:xfrm rot="10800000">
              <a:off x="0" y="2244"/>
              <a:ext cx="5486400" cy="1017382"/>
            </a:xfrm>
            <a:prstGeom prst="upArrowCallou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Up Arrow Callout 26"/>
            <p:cNvSpPr/>
            <p:nvPr/>
          </p:nvSpPr>
          <p:spPr>
            <a:xfrm>
              <a:off x="0" y="2244"/>
              <a:ext cx="5486400" cy="35710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TAKLIMAT MESYUARAT AGUNG </a:t>
              </a:r>
              <a:r>
                <a:rPr lang="en-US" sz="1600" b="1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TAHUNAN</a:t>
              </a:r>
              <a:endParaRPr lang="en-US" sz="1600" b="1" kern="12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828800" y="1881101"/>
            <a:ext cx="2743199" cy="304197"/>
            <a:chOff x="0" y="359345"/>
            <a:chExt cx="2743199" cy="30419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3" name="Rectangle 22"/>
            <p:cNvSpPr/>
            <p:nvPr/>
          </p:nvSpPr>
          <p:spPr>
            <a:xfrm>
              <a:off x="0" y="359345"/>
              <a:ext cx="2743199" cy="304197"/>
            </a:xfrm>
            <a:prstGeom prst="rect">
              <a:avLst/>
            </a:prstGeom>
            <a:sp3d z="152400" extrusionH="63500" prstMaterial="dkEdge">
              <a:bevelT w="125400" h="36350" prst="relaxedInset"/>
              <a:contourClr>
                <a:schemeClr val="bg1"/>
              </a:contourClr>
            </a:sp3d>
          </p:spPr>
          <p:style>
            <a:ln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0" y="359345"/>
              <a:ext cx="2743199" cy="304197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22860" rIns="128016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12</a:t>
              </a:r>
              <a:r>
                <a:rPr lang="en-US" sz="1600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en-US" sz="1600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April 2018</a:t>
              </a:r>
              <a:endParaRPr lang="en-US" sz="1600" kern="12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72000" y="1881101"/>
            <a:ext cx="2743199" cy="304197"/>
            <a:chOff x="2743200" y="359345"/>
            <a:chExt cx="2743199" cy="30419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1" name="Rectangle 20"/>
            <p:cNvSpPr/>
            <p:nvPr/>
          </p:nvSpPr>
          <p:spPr>
            <a:xfrm>
              <a:off x="2743200" y="359345"/>
              <a:ext cx="2743199" cy="304197"/>
            </a:xfrm>
            <a:prstGeom prst="rect">
              <a:avLst/>
            </a:prstGeom>
            <a:sp3d z="152400" extrusionH="63500" prstMaterial="dkEdge">
              <a:bevelT w="125400" h="36350" prst="relaxedInset"/>
              <a:contourClr>
                <a:schemeClr val="bg1"/>
              </a:contourClr>
            </a:sp3d>
          </p:spPr>
          <p:style>
            <a:ln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2743200" y="359345"/>
              <a:ext cx="2743199" cy="304197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22860" rIns="128016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DEWAN </a:t>
              </a:r>
              <a:r>
                <a:rPr lang="en-US" sz="1400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TAKLIMAT SERDANG</a:t>
              </a:r>
              <a:endParaRPr lang="en-US" sz="1400" kern="12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789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-UPM-Template_Option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02"/>
            <a:ext cx="9144000" cy="6852596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3657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Times New Roman"/>
              </a:rPr>
              <a:t>Terima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Times New Roman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Times New Roman"/>
              </a:rPr>
              <a:t>Kasih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Times New Roman"/>
              </a:rPr>
              <a:t> | 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Times New Roman"/>
              </a:rPr>
              <a:t>Thank You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2"/>
            </a:pP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Kelab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perlu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mengemukakan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permohonan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kepada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BHEP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untuk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mengadakan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tahunan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tersebut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berdasarkan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kaedah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ditetapkan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Semua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borang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permohonan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tersebut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hendaklah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dihantar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selewat-lewatnya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@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pada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20 April 2018 (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Jumaat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sebelum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jam 12.00 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tengahari</a:t>
            </a:r>
            <a:endParaRPr lang="en-US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>
              <a:buFont typeface="+mj-lt"/>
              <a:buAutoNum type="arabicPeriod" startAt="2"/>
            </a:pP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>
              <a:buFont typeface="+mj-lt"/>
              <a:buAutoNum type="arabicPeriod" startAt="2"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6" name="Content Placeholder 4" descr="Inner-UPM-Template_Option-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arabicPeriod" startAt="3"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Agenda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gung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Tahunan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hendaklah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pada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dasarnya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mengandungi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3.1    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Ucapan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Pengerusi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Presiden</a:t>
            </a: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	3.2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Pengesahan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Minit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	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Tahunan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yang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lepas</a:t>
            </a: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  </a:t>
            </a:r>
          </a:p>
          <a:p>
            <a:pPr algn="just" defTabSz="673100">
              <a:buNone/>
              <a:tabLst>
                <a:tab pos="1344613" algn="l"/>
              </a:tabLst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3.3	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Pembentangan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Pengesahan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	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Laporan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Aktiviti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Tahunan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 defTabSz="673100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3.4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Pembentangan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Pengesahan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		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Laporan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Kewangan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  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525963"/>
          </a:xfrm>
        </p:spPr>
        <p:txBody>
          <a:bodyPr>
            <a:normAutofit/>
          </a:bodyPr>
          <a:lstStyle/>
          <a:p>
            <a:pPr marL="0" indent="0" algn="just" defTabSz="314325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3.5	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Pemilihan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Ahli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Jawatankuasa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								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Pengurusan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/ EXCO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seperti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									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dinyatakan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dibawah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Seksyen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6.0 							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Perlembagaan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Kelab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						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Pelajar</a:t>
            </a: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 defTabSz="627063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	3.6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Pindaan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Perlembagaan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jika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ada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810000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arabicPeriod" startAt="4"/>
            </a:pP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lvl="0" indent="-153988" algn="just" defTabSz="1252538">
              <a:buFont typeface="+mj-lt"/>
              <a:buAutoNum type="arabicPeriod" startAt="4"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Setiausaha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kelab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hendaklah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mengedarkan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notis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kepada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setiap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ahli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kelab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tidak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kurang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daripada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sepuluh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(10)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hari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mengenai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tersebut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	</a:t>
            </a: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marL="360363" lvl="1" indent="0" algn="just" defTabSz="1252538">
              <a:buFont typeface="+mj-lt"/>
              <a:buAutoNum type="arabicPeriod" startAt="5"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hendaklah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dihadiri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oleh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Penasihat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atau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Pegawai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Penyelaras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Kelab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sebagai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syarat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menjalankan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US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</a:p>
          <a:p>
            <a:pPr marL="514350" lvl="0" indent="-514350" algn="just">
              <a:buFont typeface="+mj-lt"/>
              <a:buAutoNum type="arabicPeriod" startAt="5"/>
            </a:pP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lvl="0" indent="0" algn="just">
              <a:buNone/>
            </a:pPr>
            <a:r>
              <a:rPr lang="en-US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* SILA JEMPUT </a:t>
            </a:r>
            <a:r>
              <a:rPr lang="en-US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Penasihat</a:t>
            </a:r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atau</a:t>
            </a:r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Penyelaras</a:t>
            </a:r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 </a:t>
            </a:r>
            <a:r>
              <a:rPr lang="en-US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Kelab</a:t>
            </a:r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melalui</a:t>
            </a:r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surat</a:t>
            </a:r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rasmi</a:t>
            </a:r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MY" i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lvl="0" indent="-514350" algn="just">
              <a:buFont typeface="+mj-lt"/>
              <a:buAutoNum type="arabicPeriod" startAt="4"/>
            </a:pP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742950" lvl="0" indent="-742950" algn="just">
              <a:buFont typeface="+mj-lt"/>
              <a:buAutoNum type="arabicPeriod" startAt="6"/>
            </a:pP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hendaklah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dihadiri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oleh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sekurang-kurang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2/3 (</a:t>
            </a:r>
            <a:r>
              <a:rPr lang="en-US" sz="36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dua</a:t>
            </a:r>
            <a:r>
              <a:rPr lang="en-US" sz="3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pertiga</a:t>
            </a:r>
            <a:r>
              <a:rPr lang="en-US" sz="3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daripada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ahli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persatuan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kelab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sebagai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syarat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memenuhi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korum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Hanya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ahli</a:t>
            </a:r>
            <a:r>
              <a:rPr lang="en-US" sz="3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berdaftar</a:t>
            </a:r>
            <a:r>
              <a:rPr lang="en-US" sz="3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sahaja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dibenarkan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menghadiri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mesyuarat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agung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tersebut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MY" sz="36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</a:p>
          <a:p>
            <a:pPr algn="just">
              <a:buNone/>
            </a:pPr>
            <a:endParaRPr lang="en-MY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4" descr="Inner-UPM-Template_Option-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20394"/>
            <a:ext cx="7315200" cy="437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16548</TotalTime>
  <Words>333</Words>
  <Application>Microsoft Office PowerPoint</Application>
  <PresentationFormat>On-screen Show (4:3)</PresentationFormat>
  <Paragraphs>144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Cambria Math</vt:lpstr>
      <vt:lpstr>Times New Roman</vt:lpstr>
      <vt:lpstr>Office Theme</vt:lpstr>
      <vt:lpstr> TAKLIMAT &amp; KURSUS PENGENDALIAN MESYUARAT AGUNG TAHUNAN  PERSATUAN/KELAB PELAJAR 2018  12 APRIL 2018</vt:lpstr>
      <vt:lpstr>TATACARA MESYUARAT AGUNG TAHUNAN  PERSATUAN/KELAB PELAJAR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DOKUMEN MESYUARAT AGUNG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JADUAL PELAKSANAAN MESYUARAT AGUNG TAHUNAN PERSATUAN MAHASISWA FAKULTI DAN PERSATUAN / KELAB BERDAFTAR DI BAHAGIAN HAL EHWAL PELAJAR 2018/2019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 RAIS</dc:creator>
  <cp:lastModifiedBy>hep-upm</cp:lastModifiedBy>
  <cp:revision>340</cp:revision>
  <cp:lastPrinted>2017-04-12T10:40:17Z</cp:lastPrinted>
  <dcterms:created xsi:type="dcterms:W3CDTF">2014-12-24T09:01:20Z</dcterms:created>
  <dcterms:modified xsi:type="dcterms:W3CDTF">2018-04-12T04:46:38Z</dcterms:modified>
</cp:coreProperties>
</file>